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4"/>
  </p:notesMasterIdLst>
  <p:sldIdLst>
    <p:sldId id="354" r:id="rId2"/>
    <p:sldId id="352" r:id="rId3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6600"/>
    <a:srgbClr val="A8246E"/>
    <a:srgbClr val="0099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6404" autoAdjust="0"/>
  </p:normalViewPr>
  <p:slideViewPr>
    <p:cSldViewPr>
      <p:cViewPr varScale="1">
        <p:scale>
          <a:sx n="98" d="100"/>
          <a:sy n="98" d="100"/>
        </p:scale>
        <p:origin x="-576" y="-90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pPr/>
              <a:t>25.06.2021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pPr/>
              <a:t>25.06.2021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pPr/>
              <a:t>25.06.2021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pPr/>
              <a:t>25.06.2021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pPr/>
              <a:t>25.06.2021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pPr/>
              <a:t>25.06.2021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pPr/>
              <a:t>25.06.2021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pPr/>
              <a:t>25.06.2021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pPr/>
              <a:t>25.06.2021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pPr/>
              <a:t>25.06.2021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pPr/>
              <a:t>25.06.2021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pPr/>
              <a:t>25.06.2021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pPr/>
              <a:t>25.06.2021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 cstate="print"/>
          <a:srcRect l="49655" t="4933" r="5043" b="46793"/>
          <a:stretch/>
        </p:blipFill>
        <p:spPr>
          <a:xfrm>
            <a:off x="755576" y="1322994"/>
            <a:ext cx="3035936" cy="34093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05977"/>
            <a:ext cx="8579296" cy="495187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</a:t>
            </a:r>
            <a:b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«Гимназия №125» Советского района г. Казани</a:t>
            </a:r>
            <a:endParaRPr lang="ru-RU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-34033"/>
            <a:ext cx="1907704" cy="8322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/>
          <a:srcRect r="10394"/>
          <a:stretch/>
        </p:blipFill>
        <p:spPr>
          <a:xfrm>
            <a:off x="3279964" y="1315432"/>
            <a:ext cx="5406836" cy="34169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" name="AutoShape 2" descr="https://apf.mail.ru/cgi-bin/readmsg?id=16216022910379346795;0;3&amp;exif=1&amp;full=1&amp;x-email=rezedanur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8601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0563"/>
            <a:ext cx="7920881" cy="1222081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Традиции </a:t>
            </a:r>
            <a:r>
              <a:rPr lang="ru-RU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моего народа</a:t>
            </a:r>
            <a:endParaRPr lang="ru-RU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539552" y="10563"/>
            <a:ext cx="8147248" cy="6525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«Гимназия №125» </a:t>
            </a:r>
          </a:p>
          <a:p>
            <a:r>
              <a:rPr lang="ru-RU" sz="20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Советского района г. Казани</a:t>
            </a:r>
            <a:endParaRPr lang="ru-RU" sz="20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3568" y="3075806"/>
            <a:ext cx="835292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Старые </a:t>
            </a:r>
            <a:r>
              <a:rPr lang="ru-RU" sz="16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обычаи, традиции, пословицы, поговорки, богатейший народный фольклор таят в себе высоконравственные житейские наставления – быть честным, добрым, трудолюбивым, милосердным, чтить старших, любить свой дом, а значит, свою Родину. </a:t>
            </a:r>
            <a:r>
              <a:rPr lang="ru-RU" sz="16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Забота </a:t>
            </a:r>
            <a:r>
              <a:rPr lang="ru-RU" sz="16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прошлом – это и забота о будущем. А чтобы сохранить нравственные ценности седой старины, мы должны их хорошо знать. Уважая свои традиции, мы научимся чтить и чужие, что не менее важно в нашем многонациональном </a:t>
            </a:r>
            <a:r>
              <a:rPr lang="ru-RU" sz="16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государстве.17 мая в гимназии прошли классные часы по теме «Традиции моего народа». Ученики  рассказали </a:t>
            </a:r>
            <a:r>
              <a:rPr lang="ru-RU" sz="16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16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своих семейных праздниках и традициях.  </a:t>
            </a:r>
            <a:endParaRPr lang="ru-RU" sz="1600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/>
          <a:srcRect l="49708"/>
          <a:stretch/>
        </p:blipFill>
        <p:spPr>
          <a:xfrm>
            <a:off x="826186" y="666658"/>
            <a:ext cx="2462093" cy="24226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 cstate="print"/>
          <a:srcRect r="12909" b="60691"/>
          <a:stretch/>
        </p:blipFill>
        <p:spPr>
          <a:xfrm>
            <a:off x="3941367" y="1267711"/>
            <a:ext cx="3793658" cy="18431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437355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3501</TotalTime>
  <Words>18</Words>
  <Application>Microsoft Office PowerPoint</Application>
  <PresentationFormat>Экран (16:9)</PresentationFormat>
  <Paragraphs>7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2_Тема Office</vt:lpstr>
      <vt:lpstr>ФОТОРЕПОРТАЖ   МБОУ «Гимназия №125» Советского района г. Казани</vt:lpstr>
      <vt:lpstr>          Традиции моего народа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user</cp:lastModifiedBy>
  <cp:revision>440</cp:revision>
  <cp:lastPrinted>2021-02-04T07:26:50Z</cp:lastPrinted>
  <dcterms:created xsi:type="dcterms:W3CDTF">2015-10-13T08:15:21Z</dcterms:created>
  <dcterms:modified xsi:type="dcterms:W3CDTF">2021-06-25T07:28:29Z</dcterms:modified>
</cp:coreProperties>
</file>